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60" r:id="rId15"/>
    <p:sldId id="259" r:id="rId16"/>
    <p:sldId id="272" r:id="rId17"/>
    <p:sldId id="271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FF"/>
    <a:srgbClr val="3399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26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D28D4-BC75-42FF-B228-DB32FDE753D1}" type="datetimeFigureOut">
              <a:rPr lang="en-US" smtClean="0"/>
              <a:t>9/13/2009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2E24A-378C-4075-B8B7-22CD0A5A8980}" type="slidenum">
              <a:rPr lang="en-GB" smtClean="0"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D28D4-BC75-42FF-B228-DB32FDE753D1}" type="datetimeFigureOut">
              <a:rPr lang="en-US" smtClean="0"/>
              <a:t>9/13/2009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2E24A-378C-4075-B8B7-22CD0A5A8980}" type="slidenum">
              <a:rPr lang="en-GB" smtClean="0"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D28D4-BC75-42FF-B228-DB32FDE753D1}" type="datetimeFigureOut">
              <a:rPr lang="en-US" smtClean="0"/>
              <a:t>9/13/2009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2E24A-378C-4075-B8B7-22CD0A5A8980}" type="slidenum">
              <a:rPr lang="en-GB" smtClean="0"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D28D4-BC75-42FF-B228-DB32FDE753D1}" type="datetimeFigureOut">
              <a:rPr lang="en-US" smtClean="0"/>
              <a:t>9/13/2009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2E24A-378C-4075-B8B7-22CD0A5A8980}" type="slidenum">
              <a:rPr lang="en-GB" smtClean="0"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D28D4-BC75-42FF-B228-DB32FDE753D1}" type="datetimeFigureOut">
              <a:rPr lang="en-US" smtClean="0"/>
              <a:t>9/13/2009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2E24A-378C-4075-B8B7-22CD0A5A8980}" type="slidenum">
              <a:rPr lang="en-GB" smtClean="0"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D28D4-BC75-42FF-B228-DB32FDE753D1}" type="datetimeFigureOut">
              <a:rPr lang="en-US" smtClean="0"/>
              <a:t>9/13/2009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2E24A-378C-4075-B8B7-22CD0A5A8980}" type="slidenum">
              <a:rPr lang="en-GB" smtClean="0"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D28D4-BC75-42FF-B228-DB32FDE753D1}" type="datetimeFigureOut">
              <a:rPr lang="en-US" smtClean="0"/>
              <a:t>9/13/2009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2E24A-378C-4075-B8B7-22CD0A5A8980}" type="slidenum">
              <a:rPr lang="en-GB" smtClean="0"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D28D4-BC75-42FF-B228-DB32FDE753D1}" type="datetimeFigureOut">
              <a:rPr lang="en-US" smtClean="0"/>
              <a:t>9/13/2009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2E24A-378C-4075-B8B7-22CD0A5A8980}" type="slidenum">
              <a:rPr lang="en-GB" smtClean="0"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D28D4-BC75-42FF-B228-DB32FDE753D1}" type="datetimeFigureOut">
              <a:rPr lang="en-US" smtClean="0"/>
              <a:t>9/13/2009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2E24A-378C-4075-B8B7-22CD0A5A8980}" type="slidenum">
              <a:rPr lang="en-GB" smtClean="0"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D28D4-BC75-42FF-B228-DB32FDE753D1}" type="datetimeFigureOut">
              <a:rPr lang="en-US" smtClean="0"/>
              <a:t>9/13/2009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2E24A-378C-4075-B8B7-22CD0A5A8980}" type="slidenum">
              <a:rPr lang="en-GB" smtClean="0"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D28D4-BC75-42FF-B228-DB32FDE753D1}" type="datetimeFigureOut">
              <a:rPr lang="en-US" smtClean="0"/>
              <a:t>9/13/2009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2E24A-378C-4075-B8B7-22CD0A5A8980}" type="slidenum">
              <a:rPr lang="en-GB" smtClean="0"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CD28D4-BC75-42FF-B228-DB32FDE753D1}" type="datetimeFigureOut">
              <a:rPr lang="en-US" smtClean="0"/>
              <a:t>9/13/2009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62E24A-378C-4075-B8B7-22CD0A5A8980}" type="slidenum">
              <a:rPr lang="en-GB" smtClean="0"/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hyperlink" Target="http://upload.wikimedia.org/wikipedia/commons/6/63/A_large_blank_world_map_with_oceans_marked_in_blue.svg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12708811@N07/320356470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46015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2910" y="4929198"/>
            <a:ext cx="7772400" cy="1470025"/>
          </a:xfrm>
          <a:solidFill>
            <a:srgbClr val="99CCFF"/>
          </a:solidFill>
        </p:spPr>
        <p:txBody>
          <a:bodyPr/>
          <a:lstStyle/>
          <a:p>
            <a:r>
              <a:rPr lang="en-GB" dirty="0" smtClean="0"/>
              <a:t>The World</a:t>
            </a:r>
            <a:endParaRPr lang="en-GB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www.manchester.com/sport/united/images/old_traffor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500042"/>
            <a:ext cx="8662392" cy="578647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middlezonemusings.com/wp-content/uploads/2007/03/eiffel-towe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14546" y="214290"/>
            <a:ext cx="4857784" cy="647704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binx101.files.wordpress.com/2008/06/14_19_53-the-leaning-tower-of-pisa-tuscany-italy_we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71736" y="571480"/>
            <a:ext cx="3810000" cy="5715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://www.inetours.com/England/London/images/BgBn/Big_Ben_858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71670" y="214290"/>
            <a:ext cx="5214974" cy="638196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Image:A large blank world map with oceans marked in blue.sv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43335486@N00/352798526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68021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99CCFF"/>
          </a:solidFill>
        </p:spPr>
        <p:txBody>
          <a:bodyPr/>
          <a:lstStyle/>
          <a:p>
            <a:r>
              <a:rPr lang="en-GB" dirty="0" smtClean="0"/>
              <a:t>Your task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386414"/>
            <a:ext cx="8229600" cy="1257296"/>
          </a:xfrm>
          <a:solidFill>
            <a:srgbClr val="99CCFF"/>
          </a:solidFill>
        </p:spPr>
        <p:txBody>
          <a:bodyPr/>
          <a:lstStyle/>
          <a:p>
            <a:r>
              <a:rPr lang="en-GB" dirty="0" smtClean="0"/>
              <a:t>Using your atlas mark on the locations listed on your worksheet</a:t>
            </a:r>
            <a:endParaRPr lang="en-GB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62162349@N00/21577870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39826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99CCFF"/>
          </a:solidFill>
        </p:spPr>
        <p:txBody>
          <a:bodyPr/>
          <a:lstStyle/>
          <a:p>
            <a:r>
              <a:rPr lang="en-GB" dirty="0" smtClean="0"/>
              <a:t>Learning objectives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3643314"/>
            <a:ext cx="8229600" cy="3043246"/>
          </a:xfrm>
          <a:solidFill>
            <a:srgbClr val="99CCFF"/>
          </a:solidFill>
        </p:spPr>
        <p:txBody>
          <a:bodyPr/>
          <a:lstStyle/>
          <a:p>
            <a:r>
              <a:rPr lang="en-GB" dirty="0" smtClean="0"/>
              <a:t>What did you learn last lesson?</a:t>
            </a:r>
          </a:p>
          <a:p>
            <a:r>
              <a:rPr lang="en-GB" dirty="0" smtClean="0"/>
              <a:t>To ask and answer a variety of questions</a:t>
            </a:r>
          </a:p>
          <a:p>
            <a:r>
              <a:rPr lang="en-GB" dirty="0" smtClean="0"/>
              <a:t>To locate some key places on Earth</a:t>
            </a:r>
          </a:p>
          <a:p>
            <a:r>
              <a:rPr lang="en-GB" dirty="0" smtClean="0"/>
              <a:t>To develop some basic atlas skills</a:t>
            </a:r>
          </a:p>
          <a:p>
            <a:r>
              <a:rPr lang="en-GB" dirty="0" smtClean="0"/>
              <a:t>Keywords: Atlas, mapping</a:t>
            </a:r>
            <a:endParaRPr lang="en-GB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72179079@N00/247390505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44001" cy="707233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99CCFF"/>
          </a:solidFill>
        </p:spPr>
        <p:txBody>
          <a:bodyPr/>
          <a:lstStyle/>
          <a:p>
            <a:r>
              <a:rPr lang="en-GB" dirty="0" smtClean="0"/>
              <a:t>Homework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32061"/>
            <a:ext cx="8229600" cy="4525963"/>
          </a:xfrm>
          <a:solidFill>
            <a:srgbClr val="99CCFF"/>
          </a:solidFill>
        </p:spPr>
        <p:txBody>
          <a:bodyPr>
            <a:normAutofit lnSpcReduction="10000"/>
          </a:bodyPr>
          <a:lstStyle/>
          <a:p>
            <a:r>
              <a:rPr lang="en-GB" dirty="0" smtClean="0"/>
              <a:t>In the bag are little slips of paper with the names of different countries on them</a:t>
            </a:r>
          </a:p>
          <a:p>
            <a:r>
              <a:rPr lang="en-GB" dirty="0" smtClean="0"/>
              <a:t>You will draw a country out of the bag and then produce a powerpoint presentation on your selected country</a:t>
            </a:r>
          </a:p>
          <a:p>
            <a:r>
              <a:rPr lang="en-GB" dirty="0" smtClean="0"/>
              <a:t>Your presentation should be no longer than 4 slides long</a:t>
            </a:r>
          </a:p>
          <a:p>
            <a:r>
              <a:rPr lang="en-GB" dirty="0" smtClean="0"/>
              <a:t>You should bring your presentation into class on an USB stick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95572727@N00/341078392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201814" cy="70009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99CCFF"/>
          </a:solidFill>
        </p:spPr>
        <p:txBody>
          <a:bodyPr/>
          <a:lstStyle/>
          <a:p>
            <a:r>
              <a:rPr lang="en-GB" dirty="0" smtClean="0"/>
              <a:t>Find somebody who...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rgbClr val="99CCFF"/>
          </a:solidFill>
        </p:spPr>
        <p:txBody>
          <a:bodyPr>
            <a:normAutofit fontScale="850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GB" dirty="0" smtClean="0"/>
              <a:t>Has been to France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Has been to the USA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Has seen the Pyramids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Has been to Germany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Has been to Africa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Has been to London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Has been to Australia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Has seen a major waterfall (Victoria/Niagara Falls)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Has friends who live in a foreign country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Has received a postcard and where was it from?</a:t>
            </a:r>
          </a:p>
          <a:p>
            <a:pPr marL="514350" indent="-514350">
              <a:buFont typeface="+mj-lt"/>
              <a:buAutoNum type="arabicPeriod"/>
            </a:pPr>
            <a:endParaRPr lang="en-GB" dirty="0" smtClean="0"/>
          </a:p>
          <a:p>
            <a:pPr marL="514350" indent="-514350">
              <a:buFont typeface="+mj-lt"/>
              <a:buAutoNum type="arabicPeriod"/>
            </a:pPr>
            <a:endParaRPr lang="en-GB" dirty="0" smtClean="0"/>
          </a:p>
          <a:p>
            <a:pPr marL="514350" indent="-514350">
              <a:buFont typeface="+mj-lt"/>
              <a:buAutoNum type="arabicPeriod"/>
            </a:pPr>
            <a:endParaRPr lang="en-GB" dirty="0" smtClean="0"/>
          </a:p>
          <a:p>
            <a:pPr marL="514350" indent="-514350">
              <a:buFont typeface="+mj-lt"/>
              <a:buAutoNum type="arabicPeriod"/>
            </a:pPr>
            <a:endParaRPr lang="en-GB" dirty="0" smtClean="0"/>
          </a:p>
          <a:p>
            <a:pPr marL="514350" indent="-514350">
              <a:buFont typeface="+mj-lt"/>
              <a:buAutoNum type="arabicPeriod"/>
            </a:pPr>
            <a:endParaRPr lang="en-GB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62162349@N00/21577870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39826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99CCFF"/>
          </a:solidFill>
        </p:spPr>
        <p:txBody>
          <a:bodyPr/>
          <a:lstStyle/>
          <a:p>
            <a:r>
              <a:rPr lang="en-GB" dirty="0" smtClean="0"/>
              <a:t>Learning objectives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3643314"/>
            <a:ext cx="8229600" cy="3043246"/>
          </a:xfrm>
          <a:solidFill>
            <a:srgbClr val="99CCFF"/>
          </a:solidFill>
        </p:spPr>
        <p:txBody>
          <a:bodyPr/>
          <a:lstStyle/>
          <a:p>
            <a:r>
              <a:rPr lang="en-GB" dirty="0" smtClean="0"/>
              <a:t>What did you learn last lesson?</a:t>
            </a:r>
          </a:p>
          <a:p>
            <a:r>
              <a:rPr lang="en-GB" dirty="0" smtClean="0"/>
              <a:t>To ask and answer a variety of questions</a:t>
            </a:r>
          </a:p>
          <a:p>
            <a:r>
              <a:rPr lang="en-GB" dirty="0" smtClean="0"/>
              <a:t>To locate some key places on Earth</a:t>
            </a:r>
          </a:p>
          <a:p>
            <a:r>
              <a:rPr lang="en-GB" dirty="0" smtClean="0"/>
              <a:t>To develop some basic atlas skills</a:t>
            </a:r>
          </a:p>
          <a:p>
            <a:r>
              <a:rPr lang="en-GB" dirty="0" smtClean="0"/>
              <a:t>Keywords: Atlas, mapping</a:t>
            </a:r>
            <a:endParaRPr lang="en-GB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www.incadventures.com/images/grand-canyon-coupl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9946" y="642918"/>
            <a:ext cx="8468334" cy="55721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www.eriksadventures.com/ayers%20rock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428604"/>
            <a:ext cx="8639175" cy="5715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static.howstuffworks.com/gif/family-vacations-in-california-2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357166"/>
            <a:ext cx="8561858" cy="57150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z.about.com/d/goafrica/1/7/c/4/westsaharaer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214290"/>
            <a:ext cx="8795670" cy="58579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mac122.icu.ac.jp/gen-ed/biogeog-jpgs/tropical-rainforest.JPG"/>
          <p:cNvPicPr>
            <a:picLocks noChangeAspect="1" noChangeArrowheads="1"/>
          </p:cNvPicPr>
          <p:nvPr/>
        </p:nvPicPr>
        <p:blipFill>
          <a:blip r:embed="rId2"/>
          <a:srcRect b="11249"/>
          <a:stretch>
            <a:fillRect/>
          </a:stretch>
        </p:blipFill>
        <p:spPr bwMode="auto">
          <a:xfrm>
            <a:off x="214282" y="214289"/>
            <a:ext cx="8429684" cy="659153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www.q2travel.co.za/pics/victoria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428604"/>
            <a:ext cx="7620000" cy="5715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202</Words>
  <Application>Microsoft Office PowerPoint</Application>
  <PresentationFormat>On-screen Show (4:3)</PresentationFormat>
  <Paragraphs>34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The World</vt:lpstr>
      <vt:lpstr>Find somebody who...</vt:lpstr>
      <vt:lpstr>Learning objectives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Your task </vt:lpstr>
      <vt:lpstr>Learning objectives</vt:lpstr>
      <vt:lpstr>Homework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World</dc:title>
  <dc:creator>Chris</dc:creator>
  <cp:lastModifiedBy>Chris</cp:lastModifiedBy>
  <cp:revision>2</cp:revision>
  <dcterms:created xsi:type="dcterms:W3CDTF">2009-09-13T17:30:19Z</dcterms:created>
  <dcterms:modified xsi:type="dcterms:W3CDTF">2009-09-13T18:05:02Z</dcterms:modified>
</cp:coreProperties>
</file>